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258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4/9/2014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4/9/2014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4/9/2014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4/9/2014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4/9/2014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4/9/2014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4/9/2014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0712" y="1800102"/>
            <a:ext cx="8202283" cy="1828800"/>
          </a:xfrm>
        </p:spPr>
        <p:txBody>
          <a:bodyPr>
            <a:noAutofit/>
          </a:bodyPr>
          <a:lstStyle/>
          <a:p>
            <a:pPr algn="ctr"/>
            <a:r>
              <a:rPr lang="en-US" sz="7000" dirty="0" smtClean="0"/>
              <a:t>Earth’s History Final Project 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000" dirty="0" smtClean="0"/>
              <a:t>Your Task</a:t>
            </a:r>
            <a:endParaRPr sz="700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smtClean="0"/>
              <a:t>The Smithsonian Natural History Museum is creating a new wing all about the </a:t>
            </a:r>
            <a:r>
              <a:rPr lang="en-US" sz="3200" dirty="0" err="1" smtClean="0"/>
              <a:t>Phanerozoic</a:t>
            </a:r>
            <a:r>
              <a:rPr lang="en-US" sz="3200" dirty="0" smtClean="0"/>
              <a:t> </a:t>
            </a:r>
            <a:r>
              <a:rPr lang="en-US" sz="3200" dirty="0" smtClean="0"/>
              <a:t>Eon.  You </a:t>
            </a:r>
            <a:r>
              <a:rPr lang="en-US" sz="3200" dirty="0" smtClean="0"/>
              <a:t>are their top pick for this project, so you get first choice on which era you want to be in charge of creating.  </a:t>
            </a: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You </a:t>
            </a:r>
            <a:r>
              <a:rPr lang="en-US" sz="3200" dirty="0" smtClean="0"/>
              <a:t>present your ideas to the Board of Directors on May ______. 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191" y="178130"/>
            <a:ext cx="9547761" cy="1828800"/>
          </a:xfrm>
        </p:spPr>
        <p:txBody>
          <a:bodyPr/>
          <a:lstStyle/>
          <a:p>
            <a:pPr algn="ctr"/>
            <a:r>
              <a:rPr lang="en-US" dirty="0" smtClean="0"/>
              <a:t>Your Presentation May Be….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835" y="2249384"/>
            <a:ext cx="8547865" cy="425829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 smtClean="0"/>
              <a:t>PowerPoint/</a:t>
            </a:r>
            <a:r>
              <a:rPr lang="en-US" sz="3200" dirty="0" err="1" smtClean="0"/>
              <a:t>Prezi</a:t>
            </a:r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smtClean="0"/>
              <a:t>Poster</a:t>
            </a:r>
          </a:p>
          <a:p>
            <a:pPr>
              <a:buFontTx/>
              <a:buChar char="-"/>
            </a:pPr>
            <a:r>
              <a:rPr lang="en-US" sz="3200" dirty="0" smtClean="0"/>
              <a:t>Verbal </a:t>
            </a:r>
            <a:r>
              <a:rPr lang="en-US" sz="3200" dirty="0" smtClean="0"/>
              <a:t>Presentation with </a:t>
            </a:r>
            <a:r>
              <a:rPr lang="en-US" sz="3200" dirty="0" smtClean="0"/>
              <a:t>Handout</a:t>
            </a:r>
          </a:p>
          <a:p>
            <a:pPr>
              <a:buFontTx/>
              <a:buChar char="-"/>
            </a:pPr>
            <a:r>
              <a:rPr lang="en-US" sz="3200" dirty="0" smtClean="0"/>
              <a:t>Written </a:t>
            </a:r>
            <a:r>
              <a:rPr lang="en-US" sz="3200" dirty="0" smtClean="0"/>
              <a:t>Format </a:t>
            </a:r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smtClean="0"/>
              <a:t>Brochure/Pamphlet </a:t>
            </a:r>
          </a:p>
          <a:p>
            <a:pPr>
              <a:buFontTx/>
              <a:buChar char="-"/>
            </a:pPr>
            <a:r>
              <a:rPr lang="en-US" sz="3200" dirty="0" smtClean="0"/>
              <a:t>Electronic </a:t>
            </a:r>
            <a:r>
              <a:rPr lang="en-US" sz="3200" dirty="0" smtClean="0"/>
              <a:t>Presentation/Recording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304800"/>
            <a:ext cx="11352810" cy="12192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Board of Directors is Looking For…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392" y="1681163"/>
            <a:ext cx="5396504" cy="823912"/>
          </a:xfrm>
        </p:spPr>
        <p:txBody>
          <a:bodyPr>
            <a:noAutofit/>
          </a:bodyPr>
          <a:lstStyle/>
          <a:p>
            <a:r>
              <a:rPr lang="en-US" sz="3200" dirty="0" smtClean="0"/>
              <a:t>Introduction to You Era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Date</a:t>
            </a:r>
          </a:p>
          <a:p>
            <a:r>
              <a:rPr lang="en-US" dirty="0" smtClean="0"/>
              <a:t>Number of Periods</a:t>
            </a:r>
          </a:p>
          <a:p>
            <a:r>
              <a:rPr lang="en-US" dirty="0" smtClean="0"/>
              <a:t>Visual of Earth’s Change during that Era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Events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5956" y="2481324"/>
            <a:ext cx="4956048" cy="3476625"/>
          </a:xfrm>
        </p:spPr>
        <p:txBody>
          <a:bodyPr/>
          <a:lstStyle/>
          <a:p>
            <a:r>
              <a:rPr lang="en-US" dirty="0" smtClean="0"/>
              <a:t>Facts/Events that </a:t>
            </a:r>
            <a:r>
              <a:rPr lang="en-US" dirty="0" smtClean="0"/>
              <a:t>Happened </a:t>
            </a:r>
            <a:r>
              <a:rPr lang="en-US" dirty="0" smtClean="0"/>
              <a:t>during your E</a:t>
            </a:r>
            <a:r>
              <a:rPr lang="en-US" dirty="0" smtClean="0"/>
              <a:t>ra</a:t>
            </a:r>
          </a:p>
          <a:p>
            <a:r>
              <a:rPr lang="en-US" dirty="0" smtClean="0"/>
              <a:t>I</a:t>
            </a:r>
            <a:r>
              <a:rPr lang="en-US" dirty="0" smtClean="0"/>
              <a:t>nclude </a:t>
            </a:r>
            <a:r>
              <a:rPr lang="en-US" dirty="0" smtClean="0"/>
              <a:t>which </a:t>
            </a:r>
            <a:r>
              <a:rPr lang="en-US" dirty="0" smtClean="0"/>
              <a:t>Period </a:t>
            </a:r>
            <a:r>
              <a:rPr lang="en-US" dirty="0" smtClean="0"/>
              <a:t>they </a:t>
            </a:r>
            <a:r>
              <a:rPr lang="en-US" dirty="0" smtClean="0"/>
              <a:t>Occurred In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740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1" y="304800"/>
            <a:ext cx="11055927" cy="12192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The Board of Directors is Looking For…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Evidence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Evidence (rocks, fossils, ice cores) &amp; Dating Method (s) used </a:t>
            </a:r>
            <a:r>
              <a:rPr lang="en-US" dirty="0" smtClean="0"/>
              <a:t>to Support </a:t>
            </a:r>
            <a:r>
              <a:rPr lang="en-US" dirty="0" smtClean="0"/>
              <a:t>your Era’s Timeline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Information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Describe </a:t>
            </a:r>
            <a:r>
              <a:rPr lang="en-US" dirty="0" smtClean="0"/>
              <a:t>4 out 5 </a:t>
            </a:r>
            <a:r>
              <a:rPr lang="en-US" dirty="0" smtClean="0"/>
              <a:t>Charts </a:t>
            </a:r>
            <a:r>
              <a:rPr lang="en-US" dirty="0" smtClean="0"/>
              <a:t>(temperature, oxygen, carbon dioxide, day length, biodiversity)</a:t>
            </a:r>
          </a:p>
          <a:p>
            <a:r>
              <a:rPr lang="en-US" dirty="0" smtClean="0"/>
              <a:t>You can use </a:t>
            </a:r>
            <a:r>
              <a:rPr lang="en-US" dirty="0" smtClean="0"/>
              <a:t>Charts or </a:t>
            </a:r>
            <a:r>
              <a:rPr lang="en-US" dirty="0" smtClean="0"/>
              <a:t>Words to explain this information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740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5709" y="612569"/>
            <a:ext cx="8202283" cy="1828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The Board of Directors is Looking For…</a:t>
            </a:r>
            <a:endParaRPr lang="en-US" sz="44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34494" y="3023074"/>
            <a:ext cx="6341423" cy="82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Depth Topic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919926" y="3381375"/>
            <a:ext cx="7622890" cy="3476625"/>
          </a:xfrm>
          <a:prstGeom prst="rect">
            <a:avLst/>
          </a:prstGeom>
        </p:spPr>
        <p:txBody>
          <a:bodyPr/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1362" y="3906983"/>
            <a:ext cx="71489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What, When, Where, Why (Cause) and </a:t>
            </a:r>
            <a:r>
              <a:rPr lang="en-US" sz="3200" dirty="0" smtClean="0"/>
              <a:t>Effect </a:t>
            </a:r>
            <a:r>
              <a:rPr lang="en-US" sz="3200" dirty="0" smtClean="0"/>
              <a:t>on Earth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198</Words>
  <Application>Microsoft Office PowerPoint</Application>
  <PresentationFormat>Custom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Nature Illustration 16x9</vt:lpstr>
      <vt:lpstr>Earth’s History Final Project </vt:lpstr>
      <vt:lpstr>Your Task</vt:lpstr>
      <vt:lpstr>Your Presentation May Be….</vt:lpstr>
      <vt:lpstr>The Board of Directors is Looking For…</vt:lpstr>
      <vt:lpstr>The Board of Directors is Looking For…</vt:lpstr>
      <vt:lpstr>The Board of Directors is Looking For…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2014-04-09T21:16:22Z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